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9" r:id="rId3"/>
    <p:sldId id="264" r:id="rId4"/>
    <p:sldId id="258" r:id="rId5"/>
    <p:sldId id="263" r:id="rId6"/>
    <p:sldId id="260" r:id="rId7"/>
    <p:sldId id="262" r:id="rId8"/>
    <p:sldId id="261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62"/>
    <p:restoredTop sz="91234"/>
  </p:normalViewPr>
  <p:slideViewPr>
    <p:cSldViewPr snapToGrid="0" snapToObjects="1">
      <p:cViewPr varScale="1">
        <p:scale>
          <a:sx n="87" d="100"/>
          <a:sy n="87" d="100"/>
        </p:scale>
        <p:origin x="576" y="184"/>
      </p:cViewPr>
      <p:guideLst/>
    </p:cSldViewPr>
  </p:slideViewPr>
  <p:notesTextViewPr>
    <p:cViewPr>
      <p:scale>
        <a:sx n="120" d="100"/>
        <a:sy n="1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17BA46-B7A1-5B48-9570-F96D0E19F1FA}" type="doc">
      <dgm:prSet loTypeId="urn:microsoft.com/office/officeart/2005/8/layout/vProcess5" loCatId="" qsTypeId="urn:microsoft.com/office/officeart/2005/8/quickstyle/simple1" qsCatId="simple" csTypeId="urn:microsoft.com/office/officeart/2005/8/colors/accent1_2" csCatId="accent1" phldr="1"/>
      <dgm:spPr/>
    </dgm:pt>
    <dgm:pt modelId="{2A6A4575-F441-C240-81EE-0E8E76222FAE}">
      <dgm:prSet phldrT="[Texte]"/>
      <dgm:spPr/>
      <dgm:t>
        <a:bodyPr/>
        <a:lstStyle/>
        <a:p>
          <a:r>
            <a:rPr lang="fr-FR" dirty="0"/>
            <a:t>1 - Compréhension du code</a:t>
          </a:r>
        </a:p>
      </dgm:t>
    </dgm:pt>
    <dgm:pt modelId="{EC4D8FD0-3CD6-1F48-AB9C-5B51652DCAA3}" type="parTrans" cxnId="{027BD748-1390-4440-B83F-0B9B8D299F6F}">
      <dgm:prSet/>
      <dgm:spPr/>
      <dgm:t>
        <a:bodyPr/>
        <a:lstStyle/>
        <a:p>
          <a:endParaRPr lang="fr-FR"/>
        </a:p>
      </dgm:t>
    </dgm:pt>
    <dgm:pt modelId="{5C3F3423-F95B-F644-8A5D-C9831E83AFF9}" type="sibTrans" cxnId="{027BD748-1390-4440-B83F-0B9B8D299F6F}">
      <dgm:prSet/>
      <dgm:spPr/>
      <dgm:t>
        <a:bodyPr/>
        <a:lstStyle/>
        <a:p>
          <a:endParaRPr lang="fr-FR"/>
        </a:p>
      </dgm:t>
    </dgm:pt>
    <dgm:pt modelId="{65BDBA54-6DA6-5A41-81FC-08D062A22414}">
      <dgm:prSet phldrT="[Texte]"/>
      <dgm:spPr/>
      <dgm:t>
        <a:bodyPr/>
        <a:lstStyle/>
        <a:p>
          <a:r>
            <a:rPr lang="fr-FR" dirty="0"/>
            <a:t>2 - Optimisation de l'algorithme</a:t>
          </a:r>
        </a:p>
      </dgm:t>
    </dgm:pt>
    <dgm:pt modelId="{D6D07FC3-0639-8E46-BFEF-9C932E67FFCF}" type="parTrans" cxnId="{507EE790-60CB-D441-B686-3CA99FF44C88}">
      <dgm:prSet/>
      <dgm:spPr/>
      <dgm:t>
        <a:bodyPr/>
        <a:lstStyle/>
        <a:p>
          <a:endParaRPr lang="fr-FR"/>
        </a:p>
      </dgm:t>
    </dgm:pt>
    <dgm:pt modelId="{CF8EC3D7-A4A1-3D4B-BFAF-AC71A8618B94}" type="sibTrans" cxnId="{507EE790-60CB-D441-B686-3CA99FF44C88}">
      <dgm:prSet/>
      <dgm:spPr/>
      <dgm:t>
        <a:bodyPr/>
        <a:lstStyle/>
        <a:p>
          <a:endParaRPr lang="fr-FR"/>
        </a:p>
      </dgm:t>
    </dgm:pt>
    <dgm:pt modelId="{540A84ED-BBAE-0647-8454-8035BF948D0B}">
      <dgm:prSet phldrT="[Texte]"/>
      <dgm:spPr/>
      <dgm:t>
        <a:bodyPr/>
        <a:lstStyle/>
        <a:p>
          <a:r>
            <a:rPr lang="fr-FR" dirty="0"/>
            <a:t>3 - Conversion de Python au C#</a:t>
          </a:r>
        </a:p>
      </dgm:t>
    </dgm:pt>
    <dgm:pt modelId="{B8297347-EDB4-EC4A-97E4-2E368C750225}" type="parTrans" cxnId="{B10BD2E4-98A8-6E4B-8739-C780AC6D0BBC}">
      <dgm:prSet/>
      <dgm:spPr/>
      <dgm:t>
        <a:bodyPr/>
        <a:lstStyle/>
        <a:p>
          <a:endParaRPr lang="fr-FR"/>
        </a:p>
      </dgm:t>
    </dgm:pt>
    <dgm:pt modelId="{73CC2F68-3055-224D-8D9A-F0ADFCD6580B}" type="sibTrans" cxnId="{B10BD2E4-98A8-6E4B-8739-C780AC6D0BBC}">
      <dgm:prSet/>
      <dgm:spPr/>
      <dgm:t>
        <a:bodyPr/>
        <a:lstStyle/>
        <a:p>
          <a:endParaRPr lang="fr-FR"/>
        </a:p>
      </dgm:t>
    </dgm:pt>
    <dgm:pt modelId="{0045DAD1-CE06-7041-A11C-B79E5B0FAF0F}">
      <dgm:prSet phldrT="[Texte]"/>
      <dgm:spPr/>
      <dgm:t>
        <a:bodyPr/>
        <a:lstStyle/>
        <a:p>
          <a:r>
            <a:rPr lang="fr-FR" dirty="0"/>
            <a:t>4 - Regroupement avec le groupe arbitre</a:t>
          </a:r>
        </a:p>
      </dgm:t>
    </dgm:pt>
    <dgm:pt modelId="{72AD662C-2D48-334A-A987-1A4D475B9C72}" type="parTrans" cxnId="{736AB425-ED80-4C42-9195-100048822C5B}">
      <dgm:prSet/>
      <dgm:spPr/>
      <dgm:t>
        <a:bodyPr/>
        <a:lstStyle/>
        <a:p>
          <a:endParaRPr lang="fr-FR"/>
        </a:p>
      </dgm:t>
    </dgm:pt>
    <dgm:pt modelId="{8B762AEF-2695-ED4E-90C6-3211E3BA5C24}" type="sibTrans" cxnId="{736AB425-ED80-4C42-9195-100048822C5B}">
      <dgm:prSet/>
      <dgm:spPr/>
      <dgm:t>
        <a:bodyPr/>
        <a:lstStyle/>
        <a:p>
          <a:endParaRPr lang="fr-FR"/>
        </a:p>
      </dgm:t>
    </dgm:pt>
    <dgm:pt modelId="{DEF016F8-8049-6B4C-8E2F-8E363C906154}" type="pres">
      <dgm:prSet presAssocID="{D417BA46-B7A1-5B48-9570-F96D0E19F1FA}" presName="outerComposite" presStyleCnt="0">
        <dgm:presLayoutVars>
          <dgm:chMax val="5"/>
          <dgm:dir/>
          <dgm:resizeHandles val="exact"/>
        </dgm:presLayoutVars>
      </dgm:prSet>
      <dgm:spPr/>
    </dgm:pt>
    <dgm:pt modelId="{E51D5531-75AA-254D-8600-86BB6262A272}" type="pres">
      <dgm:prSet presAssocID="{D417BA46-B7A1-5B48-9570-F96D0E19F1FA}" presName="dummyMaxCanvas" presStyleCnt="0">
        <dgm:presLayoutVars/>
      </dgm:prSet>
      <dgm:spPr/>
    </dgm:pt>
    <dgm:pt modelId="{9402FED2-F6EF-0946-9DEC-7B50B4A89843}" type="pres">
      <dgm:prSet presAssocID="{D417BA46-B7A1-5B48-9570-F96D0E19F1FA}" presName="FourNodes_1" presStyleLbl="node1" presStyleIdx="0" presStyleCnt="4">
        <dgm:presLayoutVars>
          <dgm:bulletEnabled val="1"/>
        </dgm:presLayoutVars>
      </dgm:prSet>
      <dgm:spPr/>
    </dgm:pt>
    <dgm:pt modelId="{E4E13C72-A41E-A64F-B470-C879E6F416FF}" type="pres">
      <dgm:prSet presAssocID="{D417BA46-B7A1-5B48-9570-F96D0E19F1FA}" presName="FourNodes_2" presStyleLbl="node1" presStyleIdx="1" presStyleCnt="4">
        <dgm:presLayoutVars>
          <dgm:bulletEnabled val="1"/>
        </dgm:presLayoutVars>
      </dgm:prSet>
      <dgm:spPr/>
    </dgm:pt>
    <dgm:pt modelId="{1BFD062E-9B8F-4948-8A1B-4A4EBE6618E8}" type="pres">
      <dgm:prSet presAssocID="{D417BA46-B7A1-5B48-9570-F96D0E19F1FA}" presName="FourNodes_3" presStyleLbl="node1" presStyleIdx="2" presStyleCnt="4">
        <dgm:presLayoutVars>
          <dgm:bulletEnabled val="1"/>
        </dgm:presLayoutVars>
      </dgm:prSet>
      <dgm:spPr/>
    </dgm:pt>
    <dgm:pt modelId="{3E7E8B77-E6F6-C246-932B-0A57F8057549}" type="pres">
      <dgm:prSet presAssocID="{D417BA46-B7A1-5B48-9570-F96D0E19F1FA}" presName="FourNodes_4" presStyleLbl="node1" presStyleIdx="3" presStyleCnt="4">
        <dgm:presLayoutVars>
          <dgm:bulletEnabled val="1"/>
        </dgm:presLayoutVars>
      </dgm:prSet>
      <dgm:spPr/>
    </dgm:pt>
    <dgm:pt modelId="{185D8709-9918-754E-8AB5-E3370A710095}" type="pres">
      <dgm:prSet presAssocID="{D417BA46-B7A1-5B48-9570-F96D0E19F1FA}" presName="FourConn_1-2" presStyleLbl="fgAccFollowNode1" presStyleIdx="0" presStyleCnt="3">
        <dgm:presLayoutVars>
          <dgm:bulletEnabled val="1"/>
        </dgm:presLayoutVars>
      </dgm:prSet>
      <dgm:spPr/>
    </dgm:pt>
    <dgm:pt modelId="{235B7B22-6B33-664A-838F-CD61BC17B0C4}" type="pres">
      <dgm:prSet presAssocID="{D417BA46-B7A1-5B48-9570-F96D0E19F1FA}" presName="FourConn_2-3" presStyleLbl="fgAccFollowNode1" presStyleIdx="1" presStyleCnt="3">
        <dgm:presLayoutVars>
          <dgm:bulletEnabled val="1"/>
        </dgm:presLayoutVars>
      </dgm:prSet>
      <dgm:spPr/>
    </dgm:pt>
    <dgm:pt modelId="{BA306992-A409-FE47-A415-F29A221D0B11}" type="pres">
      <dgm:prSet presAssocID="{D417BA46-B7A1-5B48-9570-F96D0E19F1FA}" presName="FourConn_3-4" presStyleLbl="fgAccFollowNode1" presStyleIdx="2" presStyleCnt="3">
        <dgm:presLayoutVars>
          <dgm:bulletEnabled val="1"/>
        </dgm:presLayoutVars>
      </dgm:prSet>
      <dgm:spPr/>
    </dgm:pt>
    <dgm:pt modelId="{71039CA0-1F1F-5848-ABF5-7E85D25ADF8F}" type="pres">
      <dgm:prSet presAssocID="{D417BA46-B7A1-5B48-9570-F96D0E19F1FA}" presName="FourNodes_1_text" presStyleLbl="node1" presStyleIdx="3" presStyleCnt="4">
        <dgm:presLayoutVars>
          <dgm:bulletEnabled val="1"/>
        </dgm:presLayoutVars>
      </dgm:prSet>
      <dgm:spPr/>
    </dgm:pt>
    <dgm:pt modelId="{82DF2A45-52EA-9D4C-9C89-7CD53D43EF56}" type="pres">
      <dgm:prSet presAssocID="{D417BA46-B7A1-5B48-9570-F96D0E19F1FA}" presName="FourNodes_2_text" presStyleLbl="node1" presStyleIdx="3" presStyleCnt="4">
        <dgm:presLayoutVars>
          <dgm:bulletEnabled val="1"/>
        </dgm:presLayoutVars>
      </dgm:prSet>
      <dgm:spPr/>
    </dgm:pt>
    <dgm:pt modelId="{DF686B09-3AB5-DF4D-8F15-416C82664799}" type="pres">
      <dgm:prSet presAssocID="{D417BA46-B7A1-5B48-9570-F96D0E19F1FA}" presName="FourNodes_3_text" presStyleLbl="node1" presStyleIdx="3" presStyleCnt="4">
        <dgm:presLayoutVars>
          <dgm:bulletEnabled val="1"/>
        </dgm:presLayoutVars>
      </dgm:prSet>
      <dgm:spPr/>
    </dgm:pt>
    <dgm:pt modelId="{4D550798-8755-CA4A-83CB-3FD0B679B2EB}" type="pres">
      <dgm:prSet presAssocID="{D417BA46-B7A1-5B48-9570-F96D0E19F1FA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8FBAA0D-B6E1-124D-AE49-178AB765897F}" type="presOf" srcId="{0045DAD1-CE06-7041-A11C-B79E5B0FAF0F}" destId="{4D550798-8755-CA4A-83CB-3FD0B679B2EB}" srcOrd="1" destOrd="0" presId="urn:microsoft.com/office/officeart/2005/8/layout/vProcess5"/>
    <dgm:cxn modelId="{1FE22515-C358-E149-9A5D-FC7196498967}" type="presOf" srcId="{CF8EC3D7-A4A1-3D4B-BFAF-AC71A8618B94}" destId="{235B7B22-6B33-664A-838F-CD61BC17B0C4}" srcOrd="0" destOrd="0" presId="urn:microsoft.com/office/officeart/2005/8/layout/vProcess5"/>
    <dgm:cxn modelId="{815C7324-B78B-1A43-9C73-95303D290A3D}" type="presOf" srcId="{73CC2F68-3055-224D-8D9A-F0ADFCD6580B}" destId="{BA306992-A409-FE47-A415-F29A221D0B11}" srcOrd="0" destOrd="0" presId="urn:microsoft.com/office/officeart/2005/8/layout/vProcess5"/>
    <dgm:cxn modelId="{736AB425-ED80-4C42-9195-100048822C5B}" srcId="{D417BA46-B7A1-5B48-9570-F96D0E19F1FA}" destId="{0045DAD1-CE06-7041-A11C-B79E5B0FAF0F}" srcOrd="3" destOrd="0" parTransId="{72AD662C-2D48-334A-A987-1A4D475B9C72}" sibTransId="{8B762AEF-2695-ED4E-90C6-3211E3BA5C24}"/>
    <dgm:cxn modelId="{8E12DB31-DA8E-F14D-9CEC-14869FF74CAE}" type="presOf" srcId="{2A6A4575-F441-C240-81EE-0E8E76222FAE}" destId="{9402FED2-F6EF-0946-9DEC-7B50B4A89843}" srcOrd="0" destOrd="0" presId="urn:microsoft.com/office/officeart/2005/8/layout/vProcess5"/>
    <dgm:cxn modelId="{5931BC36-8DF3-2F40-BAB8-F71BD1B02504}" type="presOf" srcId="{65BDBA54-6DA6-5A41-81FC-08D062A22414}" destId="{82DF2A45-52EA-9D4C-9C89-7CD53D43EF56}" srcOrd="1" destOrd="0" presId="urn:microsoft.com/office/officeart/2005/8/layout/vProcess5"/>
    <dgm:cxn modelId="{027BD748-1390-4440-B83F-0B9B8D299F6F}" srcId="{D417BA46-B7A1-5B48-9570-F96D0E19F1FA}" destId="{2A6A4575-F441-C240-81EE-0E8E76222FAE}" srcOrd="0" destOrd="0" parTransId="{EC4D8FD0-3CD6-1F48-AB9C-5B51652DCAA3}" sibTransId="{5C3F3423-F95B-F644-8A5D-C9831E83AFF9}"/>
    <dgm:cxn modelId="{E03F4E7D-131D-C342-B5EF-E627FBB62F9B}" type="presOf" srcId="{65BDBA54-6DA6-5A41-81FC-08D062A22414}" destId="{E4E13C72-A41E-A64F-B470-C879E6F416FF}" srcOrd="0" destOrd="0" presId="urn:microsoft.com/office/officeart/2005/8/layout/vProcess5"/>
    <dgm:cxn modelId="{507EE790-60CB-D441-B686-3CA99FF44C88}" srcId="{D417BA46-B7A1-5B48-9570-F96D0E19F1FA}" destId="{65BDBA54-6DA6-5A41-81FC-08D062A22414}" srcOrd="1" destOrd="0" parTransId="{D6D07FC3-0639-8E46-BFEF-9C932E67FFCF}" sibTransId="{CF8EC3D7-A4A1-3D4B-BFAF-AC71A8618B94}"/>
    <dgm:cxn modelId="{1AB31C95-5109-FA4E-9430-C8DAA2892BA9}" type="presOf" srcId="{540A84ED-BBAE-0647-8454-8035BF948D0B}" destId="{1BFD062E-9B8F-4948-8A1B-4A4EBE6618E8}" srcOrd="0" destOrd="0" presId="urn:microsoft.com/office/officeart/2005/8/layout/vProcess5"/>
    <dgm:cxn modelId="{410135B4-0843-4D4A-8AA6-B0BBDD4DF4A6}" type="presOf" srcId="{0045DAD1-CE06-7041-A11C-B79E5B0FAF0F}" destId="{3E7E8B77-E6F6-C246-932B-0A57F8057549}" srcOrd="0" destOrd="0" presId="urn:microsoft.com/office/officeart/2005/8/layout/vProcess5"/>
    <dgm:cxn modelId="{2A92D6BE-0025-5E43-9CCB-F74E5220952C}" type="presOf" srcId="{2A6A4575-F441-C240-81EE-0E8E76222FAE}" destId="{71039CA0-1F1F-5848-ABF5-7E85D25ADF8F}" srcOrd="1" destOrd="0" presId="urn:microsoft.com/office/officeart/2005/8/layout/vProcess5"/>
    <dgm:cxn modelId="{020600D1-C0FC-C043-9C4A-1F4A337AD1F0}" type="presOf" srcId="{D417BA46-B7A1-5B48-9570-F96D0E19F1FA}" destId="{DEF016F8-8049-6B4C-8E2F-8E363C906154}" srcOrd="0" destOrd="0" presId="urn:microsoft.com/office/officeart/2005/8/layout/vProcess5"/>
    <dgm:cxn modelId="{B10BD2E4-98A8-6E4B-8739-C780AC6D0BBC}" srcId="{D417BA46-B7A1-5B48-9570-F96D0E19F1FA}" destId="{540A84ED-BBAE-0647-8454-8035BF948D0B}" srcOrd="2" destOrd="0" parTransId="{B8297347-EDB4-EC4A-97E4-2E368C750225}" sibTransId="{73CC2F68-3055-224D-8D9A-F0ADFCD6580B}"/>
    <dgm:cxn modelId="{7A69BAF7-CD8F-BD4D-A830-D02ED6ED38B4}" type="presOf" srcId="{5C3F3423-F95B-F644-8A5D-C9831E83AFF9}" destId="{185D8709-9918-754E-8AB5-E3370A710095}" srcOrd="0" destOrd="0" presId="urn:microsoft.com/office/officeart/2005/8/layout/vProcess5"/>
    <dgm:cxn modelId="{20ADA6FC-942C-E140-A135-A4156D58C7A9}" type="presOf" srcId="{540A84ED-BBAE-0647-8454-8035BF948D0B}" destId="{DF686B09-3AB5-DF4D-8F15-416C82664799}" srcOrd="1" destOrd="0" presId="urn:microsoft.com/office/officeart/2005/8/layout/vProcess5"/>
    <dgm:cxn modelId="{EA62E46A-D163-C24C-A70D-E25055CA2444}" type="presParOf" srcId="{DEF016F8-8049-6B4C-8E2F-8E363C906154}" destId="{E51D5531-75AA-254D-8600-86BB6262A272}" srcOrd="0" destOrd="0" presId="urn:microsoft.com/office/officeart/2005/8/layout/vProcess5"/>
    <dgm:cxn modelId="{3EADF0BF-7D6F-404F-ADD8-E916A3C15581}" type="presParOf" srcId="{DEF016F8-8049-6B4C-8E2F-8E363C906154}" destId="{9402FED2-F6EF-0946-9DEC-7B50B4A89843}" srcOrd="1" destOrd="0" presId="urn:microsoft.com/office/officeart/2005/8/layout/vProcess5"/>
    <dgm:cxn modelId="{EBF20DBF-2802-654A-AF16-024129D61AD2}" type="presParOf" srcId="{DEF016F8-8049-6B4C-8E2F-8E363C906154}" destId="{E4E13C72-A41E-A64F-B470-C879E6F416FF}" srcOrd="2" destOrd="0" presId="urn:microsoft.com/office/officeart/2005/8/layout/vProcess5"/>
    <dgm:cxn modelId="{BC7AF4E9-5728-A949-9B7E-A0B86C63FECC}" type="presParOf" srcId="{DEF016F8-8049-6B4C-8E2F-8E363C906154}" destId="{1BFD062E-9B8F-4948-8A1B-4A4EBE6618E8}" srcOrd="3" destOrd="0" presId="urn:microsoft.com/office/officeart/2005/8/layout/vProcess5"/>
    <dgm:cxn modelId="{0774C648-9AAF-3F41-8495-23124A42EA57}" type="presParOf" srcId="{DEF016F8-8049-6B4C-8E2F-8E363C906154}" destId="{3E7E8B77-E6F6-C246-932B-0A57F8057549}" srcOrd="4" destOrd="0" presId="urn:microsoft.com/office/officeart/2005/8/layout/vProcess5"/>
    <dgm:cxn modelId="{C4EE8046-6799-F348-A45E-9F595BC1C71B}" type="presParOf" srcId="{DEF016F8-8049-6B4C-8E2F-8E363C906154}" destId="{185D8709-9918-754E-8AB5-E3370A710095}" srcOrd="5" destOrd="0" presId="urn:microsoft.com/office/officeart/2005/8/layout/vProcess5"/>
    <dgm:cxn modelId="{B9673F1D-25EB-0D46-B2D3-4D8575240A4B}" type="presParOf" srcId="{DEF016F8-8049-6B4C-8E2F-8E363C906154}" destId="{235B7B22-6B33-664A-838F-CD61BC17B0C4}" srcOrd="6" destOrd="0" presId="urn:microsoft.com/office/officeart/2005/8/layout/vProcess5"/>
    <dgm:cxn modelId="{6B17F031-4102-3143-8296-E918F73D3241}" type="presParOf" srcId="{DEF016F8-8049-6B4C-8E2F-8E363C906154}" destId="{BA306992-A409-FE47-A415-F29A221D0B11}" srcOrd="7" destOrd="0" presId="urn:microsoft.com/office/officeart/2005/8/layout/vProcess5"/>
    <dgm:cxn modelId="{7550E0E6-311A-EA43-A91D-5DB2DE4A3226}" type="presParOf" srcId="{DEF016F8-8049-6B4C-8E2F-8E363C906154}" destId="{71039CA0-1F1F-5848-ABF5-7E85D25ADF8F}" srcOrd="8" destOrd="0" presId="urn:microsoft.com/office/officeart/2005/8/layout/vProcess5"/>
    <dgm:cxn modelId="{A0D910F2-03E2-694D-90DA-C05F694F3BB8}" type="presParOf" srcId="{DEF016F8-8049-6B4C-8E2F-8E363C906154}" destId="{82DF2A45-52EA-9D4C-9C89-7CD53D43EF56}" srcOrd="9" destOrd="0" presId="urn:microsoft.com/office/officeart/2005/8/layout/vProcess5"/>
    <dgm:cxn modelId="{6218E36B-4CE1-0041-99A1-C22373E197EF}" type="presParOf" srcId="{DEF016F8-8049-6B4C-8E2F-8E363C906154}" destId="{DF686B09-3AB5-DF4D-8F15-416C82664799}" srcOrd="10" destOrd="0" presId="urn:microsoft.com/office/officeart/2005/8/layout/vProcess5"/>
    <dgm:cxn modelId="{F7ED0390-698A-DA48-AC5E-4A376B8D90C7}" type="presParOf" srcId="{DEF016F8-8049-6B4C-8E2F-8E363C906154}" destId="{4D550798-8755-CA4A-83CB-3FD0B679B2E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02FED2-F6EF-0946-9DEC-7B50B4A89843}">
      <dsp:nvSpPr>
        <dsp:cNvPr id="0" name=""/>
        <dsp:cNvSpPr/>
      </dsp:nvSpPr>
      <dsp:spPr>
        <a:xfrm>
          <a:off x="0" y="0"/>
          <a:ext cx="8950036" cy="10617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1 - Compréhension du code</a:t>
          </a:r>
        </a:p>
      </dsp:txBody>
      <dsp:txXfrm>
        <a:off x="31098" y="31098"/>
        <a:ext cx="7714604" cy="999555"/>
      </dsp:txXfrm>
    </dsp:sp>
    <dsp:sp modelId="{E4E13C72-A41E-A64F-B470-C879E6F416FF}">
      <dsp:nvSpPr>
        <dsp:cNvPr id="0" name=""/>
        <dsp:cNvSpPr/>
      </dsp:nvSpPr>
      <dsp:spPr>
        <a:xfrm>
          <a:off x="749565" y="1254797"/>
          <a:ext cx="8950036" cy="10617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2 - Optimisation de l'algorithme</a:t>
          </a:r>
        </a:p>
      </dsp:txBody>
      <dsp:txXfrm>
        <a:off x="780663" y="1285895"/>
        <a:ext cx="7448135" cy="999555"/>
      </dsp:txXfrm>
    </dsp:sp>
    <dsp:sp modelId="{1BFD062E-9B8F-4948-8A1B-4A4EBE6618E8}">
      <dsp:nvSpPr>
        <dsp:cNvPr id="0" name=""/>
        <dsp:cNvSpPr/>
      </dsp:nvSpPr>
      <dsp:spPr>
        <a:xfrm>
          <a:off x="1487943" y="2509595"/>
          <a:ext cx="8950036" cy="10617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3 - Conversion de Python au C#</a:t>
          </a:r>
        </a:p>
      </dsp:txBody>
      <dsp:txXfrm>
        <a:off x="1519041" y="2540693"/>
        <a:ext cx="7459323" cy="999555"/>
      </dsp:txXfrm>
    </dsp:sp>
    <dsp:sp modelId="{3E7E8B77-E6F6-C246-932B-0A57F8057549}">
      <dsp:nvSpPr>
        <dsp:cNvPr id="0" name=""/>
        <dsp:cNvSpPr/>
      </dsp:nvSpPr>
      <dsp:spPr>
        <a:xfrm>
          <a:off x="2237508" y="3764393"/>
          <a:ext cx="8950036" cy="10617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4 - Regroupement avec le groupe arbitre</a:t>
          </a:r>
        </a:p>
      </dsp:txBody>
      <dsp:txXfrm>
        <a:off x="2268606" y="3795491"/>
        <a:ext cx="7448135" cy="999555"/>
      </dsp:txXfrm>
    </dsp:sp>
    <dsp:sp modelId="{185D8709-9918-754E-8AB5-E3370A710095}">
      <dsp:nvSpPr>
        <dsp:cNvPr id="0" name=""/>
        <dsp:cNvSpPr/>
      </dsp:nvSpPr>
      <dsp:spPr>
        <a:xfrm>
          <a:off x="8259897" y="813205"/>
          <a:ext cx="690138" cy="69013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3100" kern="1200"/>
        </a:p>
      </dsp:txBody>
      <dsp:txXfrm>
        <a:off x="8415178" y="813205"/>
        <a:ext cx="379576" cy="519329"/>
      </dsp:txXfrm>
    </dsp:sp>
    <dsp:sp modelId="{235B7B22-6B33-664A-838F-CD61BC17B0C4}">
      <dsp:nvSpPr>
        <dsp:cNvPr id="0" name=""/>
        <dsp:cNvSpPr/>
      </dsp:nvSpPr>
      <dsp:spPr>
        <a:xfrm>
          <a:off x="9009462" y="2068003"/>
          <a:ext cx="690138" cy="69013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3100" kern="1200"/>
        </a:p>
      </dsp:txBody>
      <dsp:txXfrm>
        <a:off x="9164743" y="2068003"/>
        <a:ext cx="379576" cy="519329"/>
      </dsp:txXfrm>
    </dsp:sp>
    <dsp:sp modelId="{BA306992-A409-FE47-A415-F29A221D0B11}">
      <dsp:nvSpPr>
        <dsp:cNvPr id="0" name=""/>
        <dsp:cNvSpPr/>
      </dsp:nvSpPr>
      <dsp:spPr>
        <a:xfrm>
          <a:off x="9747840" y="3322800"/>
          <a:ext cx="690138" cy="69013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3100" kern="1200"/>
        </a:p>
      </dsp:txBody>
      <dsp:txXfrm>
        <a:off x="9903121" y="3322800"/>
        <a:ext cx="379576" cy="5193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C5A15B-0B81-5B41-AEFA-6B6238B3E5DF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044D3-75B5-CE4F-80F4-406019DF5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9255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044D3-75B5-CE4F-80F4-406019DF545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0231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044D3-75B5-CE4F-80F4-406019DF545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75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Archivage</a:t>
            </a:r>
          </a:p>
          <a:p>
            <a:endParaRPr lang="fr-FR" dirty="0"/>
          </a:p>
          <a:p>
            <a:r>
              <a:rPr lang="fr-FR" dirty="0"/>
              <a:t>Première étape : compréhension du code</a:t>
            </a:r>
          </a:p>
          <a:p>
            <a:r>
              <a:rPr lang="fr-FR" dirty="0"/>
              <a:t>Deuxième étape : tentative d’optimisation</a:t>
            </a:r>
          </a:p>
          <a:p>
            <a:r>
              <a:rPr lang="fr-FR" dirty="0"/>
              <a:t>3</a:t>
            </a:r>
            <a:r>
              <a:rPr lang="fr-FR" baseline="30000" dirty="0"/>
              <a:t>e</a:t>
            </a:r>
            <a:r>
              <a:rPr lang="fr-FR" dirty="0"/>
              <a:t> étape : conversion du code en python</a:t>
            </a:r>
          </a:p>
          <a:p>
            <a:r>
              <a:rPr lang="fr-FR" dirty="0"/>
              <a:t>4</a:t>
            </a:r>
            <a:r>
              <a:rPr lang="fr-FR" baseline="30000" dirty="0"/>
              <a:t>e</a:t>
            </a:r>
            <a:r>
              <a:rPr lang="fr-FR" dirty="0"/>
              <a:t> étape : pull </a:t>
            </a:r>
            <a:r>
              <a:rPr lang="fr-FR" dirty="0" err="1"/>
              <a:t>request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Difficulté : optimisation </a:t>
            </a:r>
          </a:p>
          <a:p>
            <a:r>
              <a:rPr lang="fr-FR" dirty="0"/>
              <a:t>Entrainement sur deux ordis pour avoir plusieurs </a:t>
            </a:r>
            <a:r>
              <a:rPr lang="fr-FR" dirty="0" err="1"/>
              <a:t>models</a:t>
            </a:r>
            <a:r>
              <a:rPr lang="fr-FR" dirty="0"/>
              <a:t> de paramètre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044D3-75B5-CE4F-80F4-406019DF545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6530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044D3-75B5-CE4F-80F4-406019DF545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0327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044D3-75B5-CE4F-80F4-406019DF545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949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044D3-75B5-CE4F-80F4-406019DF5452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7933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747F50-FA4F-7F45-A8E1-BFA7A6894C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DCDC996-A7CC-D249-9D6F-1660E8A93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F371094-FA2C-5443-BE33-3679241B3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D295FA-36D7-AA4C-9C21-AA065FB13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274C95B-309C-C443-BEE4-7156CC770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578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AB41F2-B2EC-C740-A56C-6CD519FE0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41E0D16-4627-B54C-9516-7825908F0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81A060-2EDB-1A4D-9B09-4F4DFA302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7AF500-208D-9A46-B6B7-62D3B6FA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0E668E-5953-9C47-A28D-11B9D4066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824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16F388E-D42D-6D4F-8DEC-863C2B13D1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400303C-E1BB-E541-A806-FF16E8998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A0E981-2871-B742-8E63-D03E13FCD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A02850-8E8F-B145-AD42-614D61ADD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9B98085-2801-7947-A6A6-A04DFFD29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5937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56ABF-A578-BC40-B8FE-1CA195B33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E1E2C5-B246-C04A-A172-5D858D32E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9BA2DF-0EA6-B147-A30D-C603BE01D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847E83-BF9A-3B40-9265-E6E80ABCD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02C0326-CAB9-D549-BB99-851EAA95B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8948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7005E6-BE31-AE4B-B95F-641451634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2C8F700-C61B-254D-A833-0B779576A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2B6F81-790F-5449-8762-527CFA5DB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3DD5AE-3EE1-DB48-85AF-935A7099E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DAB1870-D1FD-504F-9F5D-F5B6BEAD7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591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EE1A89-BC4B-FF47-9285-32CA96794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CF5A8B-7AD4-2549-8A9A-2A8D2530D3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F3E0500-32E4-ED4F-8249-6D67E4AC1A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261A72D-0018-4040-871B-7D519EE7D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6E3AA85-73BC-CC45-9E7F-A74466EF4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255050F-4A7C-784A-A518-E7A3015F5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2005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E39820-11A5-0D44-8620-0ADF6EDC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75D10A-6C96-2949-BA43-78AF2A652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722BDC4-F57E-E744-B97F-44EC48820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89D0BD7-94D5-5649-8757-120E255832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232F366-D1AD-3D41-9926-AD801ABB3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ECC2055-4D9F-B845-99D6-0A41A2C6E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7FA3401-F9A2-104D-96A2-E066A39C2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07063D6-B6FB-E04D-A2A0-19EDA48EA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2381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21C02C-F275-1C4A-94EC-D5E90BA70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A70BC88-C080-4849-BA70-711822C1F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F47AC00-FA67-304B-AD92-F4D074228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69AFD48-A5D2-4D4B-BC32-3E886B7EA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6531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4C374C4-D1BD-2F4D-B113-05EA27D29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1791596-1215-6B42-A521-AD37EA8BE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13F469F-8B2E-584E-9E97-42A407044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9820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95A0D7-43D4-7F4E-A75C-495B17CF6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23F447-6EC7-454C-836A-5CD1D77A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F709563-DDB4-AA43-BA1D-77E81B93EF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9DB224-86B1-7547-8D1C-C126C51D3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6958F94-DB38-4E45-9C77-32B28A210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B13DAC3-19B1-054E-B9B1-F23A8E564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4050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CBCDE8-E382-F94A-A6C3-DE92F08D8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0C49383-60DF-C241-9DAA-C059A84004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D3D240C-5B73-F64C-BC1C-A6A66D5C4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B3C0072-D5F2-3F44-AEA6-8453DA317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DB2A7F4-99C5-E948-AC98-AEAD2C276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703C659-52CF-7B4B-94E5-6C2B6657F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2581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5FF4A39-6176-E644-8771-91E0B77D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B725B99-C2C1-E64B-99E0-14F9C966C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6736EE-C3EA-234F-9115-0E1605B6F5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469620-6E82-2E48-AD82-3121AFBE767E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A9FFAF-7FE9-1A44-AB53-9BFE27CB39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9D44D3-7024-704B-8D5D-3D2C2EDD7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B53A28-5E38-1044-ADA4-16BB9C5EC0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9381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F3E73B3D-2E2C-CB4D-9E59-C10E74B2ED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51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0ECD473-749E-8E4D-9752-366E62C3AF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5100" y="893618"/>
            <a:ext cx="6781800" cy="101326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</a:rPr>
              <a:t>Réseaux de Neurones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5704AFE-7A12-4E4B-8FB6-AF9ED45A1E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0236" y="6437317"/>
            <a:ext cx="5451764" cy="420683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ARAS – HOAREAU – DUVERGNE – LURATTI</a:t>
            </a:r>
          </a:p>
        </p:txBody>
      </p:sp>
    </p:spTree>
    <p:extLst>
      <p:ext uri="{BB962C8B-B14F-4D97-AF65-F5344CB8AC3E}">
        <p14:creationId xmlns:p14="http://schemas.microsoft.com/office/powerpoint/2010/main" val="412345116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620977-0788-CF4B-B13F-87B253603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2445" y="3640254"/>
            <a:ext cx="5319433" cy="2076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800" u="sng" dirty="0"/>
              <a:t>Réseau</a:t>
            </a:r>
            <a:r>
              <a:rPr lang="en-US" sz="4800" u="sng" dirty="0"/>
              <a:t> de </a:t>
            </a:r>
            <a:r>
              <a:rPr lang="fr-FR" sz="4800" u="sng" dirty="0"/>
              <a:t>neurones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C6334C2-F73F-4B3B-A626-DD5F69DF6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8DF3C62-B34B-684E-B0E3-6317B218E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3008"/>
          <a:stretch/>
        </p:blipFill>
        <p:spPr>
          <a:xfrm>
            <a:off x="20" y="10"/>
            <a:ext cx="5234499" cy="6210619"/>
          </a:xfrm>
          <a:custGeom>
            <a:avLst/>
            <a:gdLst>
              <a:gd name="connsiteX0" fmla="*/ 1082595 w 5234519"/>
              <a:gd name="connsiteY0" fmla="*/ 0 h 6210629"/>
              <a:gd name="connsiteX1" fmla="*/ 3027450 w 5234519"/>
              <a:gd name="connsiteY1" fmla="*/ 0 h 6210629"/>
              <a:gd name="connsiteX2" fmla="*/ 3291029 w 5234519"/>
              <a:gd name="connsiteY2" fmla="*/ 96471 h 6210629"/>
              <a:gd name="connsiteX3" fmla="*/ 5234519 w 5234519"/>
              <a:gd name="connsiteY3" fmla="*/ 3028517 h 6210629"/>
              <a:gd name="connsiteX4" fmla="*/ 2052407 w 5234519"/>
              <a:gd name="connsiteY4" fmla="*/ 6210629 h 6210629"/>
              <a:gd name="connsiteX5" fmla="*/ 28288 w 5234519"/>
              <a:gd name="connsiteY5" fmla="*/ 5483989 h 6210629"/>
              <a:gd name="connsiteX6" fmla="*/ 0 w 5234519"/>
              <a:gd name="connsiteY6" fmla="*/ 5458279 h 6210629"/>
              <a:gd name="connsiteX7" fmla="*/ 0 w 5234519"/>
              <a:gd name="connsiteY7" fmla="*/ 598754 h 6210629"/>
              <a:gd name="connsiteX8" fmla="*/ 28288 w 5234519"/>
              <a:gd name="connsiteY8" fmla="*/ 573044 h 6210629"/>
              <a:gd name="connsiteX9" fmla="*/ 958290 w 5234519"/>
              <a:gd name="connsiteY9" fmla="*/ 39494 h 621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1773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620977-0788-CF4B-B13F-87B253603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Réseau de neurones convolutifs</a:t>
            </a:r>
          </a:p>
        </p:txBody>
      </p:sp>
      <p:pic>
        <p:nvPicPr>
          <p:cNvPr id="4" name="Image 3" descr="Une image contenant articles de toilette&#10;&#10;Description générée automatiquement">
            <a:extLst>
              <a:ext uri="{FF2B5EF4-FFF2-40B4-BE49-F238E27FC236}">
                <a16:creationId xmlns:a16="http://schemas.microsoft.com/office/drawing/2014/main" id="{DA7BF161-4B2F-3347-B19E-AF7C36FE2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822" y="901664"/>
            <a:ext cx="6553545" cy="50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2046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88B5D8-F721-A446-A65E-727EF8298388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5A5D3F7-8E86-6B4E-A3C3-D31EBB3B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434"/>
            <a:ext cx="10515600" cy="1325563"/>
          </a:xfrm>
        </p:spPr>
        <p:txBody>
          <a:bodyPr>
            <a:normAutofit/>
          </a:bodyPr>
          <a:lstStyle/>
          <a:p>
            <a:r>
              <a:rPr lang="fr-FR" sz="6000" dirty="0">
                <a:solidFill>
                  <a:schemeClr val="bg1"/>
                </a:solidFill>
              </a:rPr>
              <a:t>Étapes :</a:t>
            </a:r>
            <a:endParaRPr lang="fr-FR" sz="6000" dirty="0">
              <a:solidFill>
                <a:schemeClr val="bg1"/>
              </a:solidFill>
              <a:latin typeface="JasmineUPC" panose="020B0604020202020204" pitchFamily="34" charset="0"/>
              <a:cs typeface="JasmineUPC" panose="020B0604020202020204" pitchFamily="34" charset="0"/>
            </a:endParaRP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3D9FAE53-F5B4-EB4A-916B-CD73847FB3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5918637"/>
              </p:ext>
            </p:extLst>
          </p:nvPr>
        </p:nvGraphicFramePr>
        <p:xfrm>
          <a:off x="838200" y="1413163"/>
          <a:ext cx="11187545" cy="48261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5353582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620977-0788-CF4B-B13F-87B253603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011" y="4502330"/>
            <a:ext cx="10765410" cy="12072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6000" u="sng" dirty="0"/>
              <a:t>Compréhension</a:t>
            </a:r>
            <a:r>
              <a:rPr lang="en-US" sz="6000" u="sng" dirty="0"/>
              <a:t> du code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0E9948B6-0CFB-F041-9DBE-5EB4C73184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1734" y="1290336"/>
            <a:ext cx="5458816" cy="204705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3F26F-C55B-4A92-9AFF-4894D14E2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253414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F192B656-5D96-ED49-9B3F-70F3E7E92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8727" y="321735"/>
            <a:ext cx="3984259" cy="398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436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20CF6ED-D5C7-154D-B1D7-7B7613FF484A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CF3AF4F-AA4F-1740-8891-52953A620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6" y="429920"/>
            <a:ext cx="10515600" cy="1325563"/>
          </a:xfrm>
        </p:spPr>
        <p:txBody>
          <a:bodyPr>
            <a:normAutofit/>
          </a:bodyPr>
          <a:lstStyle/>
          <a:p>
            <a:r>
              <a:rPr lang="fr-FR" sz="6000" u="sng" dirty="0">
                <a:solidFill>
                  <a:schemeClr val="bg1"/>
                </a:solidFill>
              </a:rPr>
              <a:t>Optimisation</a:t>
            </a:r>
            <a:endParaRPr lang="fr-FR" sz="6000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328405-84D2-5B46-A257-A386A4B34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6" y="1889584"/>
            <a:ext cx="4906235" cy="4351338"/>
          </a:xfrm>
        </p:spPr>
        <p:txBody>
          <a:bodyPr/>
          <a:lstStyle/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Déplacer l’analyse de 3 cases à chaque itération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Spécialisé l’algorithme pour la résolution de sudoku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B52915A-EE6D-8C4D-AD38-624D78CDB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456" y="369308"/>
            <a:ext cx="5877791" cy="58275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F7A301-9735-A24A-B18F-5573B223E5C8}"/>
              </a:ext>
            </a:extLst>
          </p:cNvPr>
          <p:cNvSpPr/>
          <p:nvPr/>
        </p:nvSpPr>
        <p:spPr>
          <a:xfrm>
            <a:off x="5839697" y="661514"/>
            <a:ext cx="1828800" cy="16632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43E1A6-010C-3748-9F24-BDCA5E2F3817}"/>
              </a:ext>
            </a:extLst>
          </p:cNvPr>
          <p:cNvSpPr/>
          <p:nvPr/>
        </p:nvSpPr>
        <p:spPr>
          <a:xfrm>
            <a:off x="5777351" y="1182269"/>
            <a:ext cx="1828800" cy="1872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78498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59259E-6 L 0.04257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6 L 0.0444 -0.00255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7AC6B2B-6D2D-8D43-BDEF-3754CF779EAD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620977-0788-CF4B-B13F-87B253603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011" y="4502330"/>
            <a:ext cx="10765410" cy="12072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6000" u="sng" dirty="0">
                <a:solidFill>
                  <a:schemeClr val="bg1"/>
                </a:solidFill>
              </a:rPr>
              <a:t>Conversion</a:t>
            </a:r>
            <a:r>
              <a:rPr lang="en-US" sz="6000" u="sng" dirty="0">
                <a:solidFill>
                  <a:schemeClr val="bg1"/>
                </a:solidFill>
              </a:rPr>
              <a:t> du code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0E9948B6-0CFB-F041-9DBE-5EB4C73184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39098" y="1381943"/>
            <a:ext cx="5458816" cy="204705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F192B656-5D96-ED49-9B3F-70F3E7E92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011" y="259035"/>
            <a:ext cx="3984259" cy="3984259"/>
          </a:xfrm>
          <a:prstGeom prst="rect">
            <a:avLst/>
          </a:prstGeom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558F3B66-0CDF-A84E-9107-FB3DC4822985}"/>
              </a:ext>
            </a:extLst>
          </p:cNvPr>
          <p:cNvCxnSpPr>
            <a:cxnSpLocks/>
          </p:cNvCxnSpPr>
          <p:nvPr/>
        </p:nvCxnSpPr>
        <p:spPr>
          <a:xfrm>
            <a:off x="6096000" y="1236470"/>
            <a:ext cx="0" cy="23400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33203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6F1311-82DC-1F42-B530-1C18629C0C8B}"/>
              </a:ext>
            </a:extLst>
          </p:cNvPr>
          <p:cNvSpPr/>
          <p:nvPr/>
        </p:nvSpPr>
        <p:spPr>
          <a:xfrm>
            <a:off x="0" y="-6512"/>
            <a:ext cx="12192000" cy="6858001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124F298-FDD7-9041-A654-98E914CF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000" u="sng" dirty="0">
                <a:solidFill>
                  <a:schemeClr val="bg1"/>
                </a:solidFill>
              </a:rPr>
              <a:t>GitHub</a:t>
            </a:r>
            <a:endParaRPr lang="fr-FR" sz="6000" dirty="0"/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37925C96-FC6E-944B-9135-C77DF0F2E24A}"/>
              </a:ext>
            </a:extLst>
          </p:cNvPr>
          <p:cNvGrpSpPr/>
          <p:nvPr/>
        </p:nvGrpSpPr>
        <p:grpSpPr>
          <a:xfrm>
            <a:off x="529049" y="1924722"/>
            <a:ext cx="26547558" cy="3454400"/>
            <a:chOff x="-2103849" y="1975669"/>
            <a:chExt cx="26547558" cy="3454400"/>
          </a:xfrm>
        </p:grpSpPr>
        <p:grpSp>
          <p:nvGrpSpPr>
            <p:cNvPr id="14" name="Groupe 13">
              <a:extLst>
                <a:ext uri="{FF2B5EF4-FFF2-40B4-BE49-F238E27FC236}">
                  <a16:creationId xmlns:a16="http://schemas.microsoft.com/office/drawing/2014/main" id="{89AF0667-0F50-2E4C-BB77-C56E9205C24A}"/>
                </a:ext>
              </a:extLst>
            </p:cNvPr>
            <p:cNvGrpSpPr/>
            <p:nvPr/>
          </p:nvGrpSpPr>
          <p:grpSpPr>
            <a:xfrm>
              <a:off x="5566951" y="1975669"/>
              <a:ext cx="18876758" cy="3454400"/>
              <a:chOff x="5566951" y="1975669"/>
              <a:chExt cx="18876758" cy="3454400"/>
            </a:xfrm>
          </p:grpSpPr>
          <p:pic>
            <p:nvPicPr>
              <p:cNvPr id="8" name="Image 7" descr="Une image contenant capture d’écran&#10;&#10;Description générée automatiquement">
                <a:extLst>
                  <a:ext uri="{FF2B5EF4-FFF2-40B4-BE49-F238E27FC236}">
                    <a16:creationId xmlns:a16="http://schemas.microsoft.com/office/drawing/2014/main" id="{3F80291C-7848-8649-A288-F48E7F270C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82409" y="1975669"/>
                <a:ext cx="7861300" cy="3454400"/>
              </a:xfrm>
              <a:prstGeom prst="rect">
                <a:avLst/>
              </a:prstGeom>
            </p:spPr>
          </p:pic>
          <p:grpSp>
            <p:nvGrpSpPr>
              <p:cNvPr id="13" name="Groupe 12">
                <a:extLst>
                  <a:ext uri="{FF2B5EF4-FFF2-40B4-BE49-F238E27FC236}">
                    <a16:creationId xmlns:a16="http://schemas.microsoft.com/office/drawing/2014/main" id="{AA50F5B5-F731-754A-849B-FD03DA5A6B5E}"/>
                  </a:ext>
                </a:extLst>
              </p:cNvPr>
              <p:cNvGrpSpPr/>
              <p:nvPr/>
            </p:nvGrpSpPr>
            <p:grpSpPr>
              <a:xfrm>
                <a:off x="5566951" y="1991340"/>
                <a:ext cx="12933084" cy="3432792"/>
                <a:chOff x="5566951" y="1991340"/>
                <a:chExt cx="12933084" cy="3432792"/>
              </a:xfrm>
            </p:grpSpPr>
            <p:pic>
              <p:nvPicPr>
                <p:cNvPr id="10" name="Image 9" descr="Une image contenant capture d’écran&#10;&#10;Description générée automatiquement">
                  <a:extLst>
                    <a:ext uri="{FF2B5EF4-FFF2-40B4-BE49-F238E27FC236}">
                      <a16:creationId xmlns:a16="http://schemas.microsoft.com/office/drawing/2014/main" id="{69775143-FCBC-574E-ADC3-CE687AAD33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880" t="1046" b="1"/>
                <a:stretch/>
              </p:blipFill>
              <p:spPr>
                <a:xfrm>
                  <a:off x="5566951" y="1991340"/>
                  <a:ext cx="7754366" cy="3430804"/>
                </a:xfrm>
                <a:prstGeom prst="rect">
                  <a:avLst/>
                </a:prstGeom>
              </p:spPr>
            </p:pic>
            <p:pic>
              <p:nvPicPr>
                <p:cNvPr id="12" name="Image 11" descr="Une image contenant capture d’écran&#10;&#10;Description générée automatiquement">
                  <a:extLst>
                    <a:ext uri="{FF2B5EF4-FFF2-40B4-BE49-F238E27FC236}">
                      <a16:creationId xmlns:a16="http://schemas.microsoft.com/office/drawing/2014/main" id="{11A261E4-A8C9-BB42-BC3F-688E9814AA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1202" t="990" r="1494"/>
                <a:stretch/>
              </p:blipFill>
              <p:spPr>
                <a:xfrm>
                  <a:off x="10862888" y="1991340"/>
                  <a:ext cx="7637147" cy="3432792"/>
                </a:xfrm>
                <a:prstGeom prst="rect">
                  <a:avLst/>
                </a:prstGeom>
              </p:spPr>
            </p:pic>
          </p:grpSp>
        </p:grpSp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9B4BF36A-902E-BC45-B226-A3C2237049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-654"/>
            <a:stretch/>
          </p:blipFill>
          <p:spPr>
            <a:xfrm>
              <a:off x="-2103849" y="1991339"/>
              <a:ext cx="7671025" cy="3438729"/>
            </a:xfrm>
            <a:prstGeom prst="rect">
              <a:avLst/>
            </a:prstGeom>
          </p:spPr>
        </p:pic>
      </p:grpSp>
      <p:pic>
        <p:nvPicPr>
          <p:cNvPr id="26" name="Espace réservé du contenu 24" descr="Une image contenant capture d’écran, oiseau&#10;&#10;Description générée automatiquement">
            <a:extLst>
              <a:ext uri="{FF2B5EF4-FFF2-40B4-BE49-F238E27FC236}">
                <a16:creationId xmlns:a16="http://schemas.microsoft.com/office/drawing/2014/main" id="{136CDC0B-0304-F848-B163-0F6D7D768E1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57" b="690"/>
          <a:stretch/>
        </p:blipFill>
        <p:spPr>
          <a:xfrm>
            <a:off x="-91075" y="1936519"/>
            <a:ext cx="1549400" cy="3407006"/>
          </a:xfrm>
          <a:prstGeom prst="rect">
            <a:avLst/>
          </a:prstGeom>
        </p:spPr>
      </p:pic>
      <p:sp>
        <p:nvSpPr>
          <p:cNvPr id="29" name="Espace réservé du contenu 28">
            <a:extLst>
              <a:ext uri="{FF2B5EF4-FFF2-40B4-BE49-F238E27FC236}">
                <a16:creationId xmlns:a16="http://schemas.microsoft.com/office/drawing/2014/main" id="{3044BF58-FC62-164E-A6DD-44FCCBB96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0975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L -1.27031 -0.00602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516" y="-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</Words>
  <Application>Microsoft Macintosh PowerPoint</Application>
  <PresentationFormat>Grand écran</PresentationFormat>
  <Paragraphs>33</Paragraphs>
  <Slides>8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JasmineUPC</vt:lpstr>
      <vt:lpstr>Thème Office</vt:lpstr>
      <vt:lpstr>Réseaux de Neurones</vt:lpstr>
      <vt:lpstr>Réseau de neurones</vt:lpstr>
      <vt:lpstr>Réseau de neurones convolutifs</vt:lpstr>
      <vt:lpstr>Étapes :</vt:lpstr>
      <vt:lpstr>Compréhension du code</vt:lpstr>
      <vt:lpstr>Optimisation</vt:lpstr>
      <vt:lpstr>Conversion du code</vt:lpstr>
      <vt:lpstr>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Réseaux de Neurones</dc:title>
  <dc:creator>Lyse-May Hoareau</dc:creator>
  <cp:lastModifiedBy>Lyse-May Hoareau</cp:lastModifiedBy>
  <cp:revision>1</cp:revision>
  <dcterms:created xsi:type="dcterms:W3CDTF">2020-02-03T22:22:58Z</dcterms:created>
  <dcterms:modified xsi:type="dcterms:W3CDTF">2020-02-03T22:23:15Z</dcterms:modified>
</cp:coreProperties>
</file>